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7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</p:sldIdLst>
  <p:sldSz cx="13004800" cy="9753600"/>
  <p:notesSz cx="6858000" cy="9144000"/>
  <p:defaultTextStyle>
    <a:lvl1pPr algn="ctr" defTabSz="584200">
      <a:defRPr sz="3600">
        <a:latin typeface="+mn-lt"/>
        <a:ea typeface="+mn-ea"/>
        <a:cs typeface="+mn-cs"/>
        <a:sym typeface="ヒラギノ角ゴ ProN W3"/>
      </a:defRPr>
    </a:lvl1pPr>
    <a:lvl2pPr indent="228600" algn="ctr" defTabSz="584200">
      <a:defRPr sz="3600">
        <a:latin typeface="+mn-lt"/>
        <a:ea typeface="+mn-ea"/>
        <a:cs typeface="+mn-cs"/>
        <a:sym typeface="ヒラギノ角ゴ ProN W3"/>
      </a:defRPr>
    </a:lvl2pPr>
    <a:lvl3pPr indent="457200" algn="ctr" defTabSz="584200">
      <a:defRPr sz="3600">
        <a:latin typeface="+mn-lt"/>
        <a:ea typeface="+mn-ea"/>
        <a:cs typeface="+mn-cs"/>
        <a:sym typeface="ヒラギノ角ゴ ProN W3"/>
      </a:defRPr>
    </a:lvl3pPr>
    <a:lvl4pPr indent="685800" algn="ctr" defTabSz="584200">
      <a:defRPr sz="3600">
        <a:latin typeface="+mn-lt"/>
        <a:ea typeface="+mn-ea"/>
        <a:cs typeface="+mn-cs"/>
        <a:sym typeface="ヒラギノ角ゴ ProN W3"/>
      </a:defRPr>
    </a:lvl4pPr>
    <a:lvl5pPr indent="914400" algn="ctr" defTabSz="584200">
      <a:defRPr sz="3600">
        <a:latin typeface="+mn-lt"/>
        <a:ea typeface="+mn-ea"/>
        <a:cs typeface="+mn-cs"/>
        <a:sym typeface="ヒラギノ角ゴ ProN W3"/>
      </a:defRPr>
    </a:lvl5pPr>
    <a:lvl6pPr indent="1143000" algn="ctr" defTabSz="584200">
      <a:defRPr sz="3600">
        <a:latin typeface="+mn-lt"/>
        <a:ea typeface="+mn-ea"/>
        <a:cs typeface="+mn-cs"/>
        <a:sym typeface="ヒラギノ角ゴ ProN W3"/>
      </a:defRPr>
    </a:lvl6pPr>
    <a:lvl7pPr indent="1371600" algn="ctr" defTabSz="584200">
      <a:defRPr sz="3600">
        <a:latin typeface="+mn-lt"/>
        <a:ea typeface="+mn-ea"/>
        <a:cs typeface="+mn-cs"/>
        <a:sym typeface="ヒラギノ角ゴ ProN W3"/>
      </a:defRPr>
    </a:lvl7pPr>
    <a:lvl8pPr indent="1600200" algn="ctr" defTabSz="584200">
      <a:defRPr sz="3600">
        <a:latin typeface="+mn-lt"/>
        <a:ea typeface="+mn-ea"/>
        <a:cs typeface="+mn-cs"/>
        <a:sym typeface="ヒラギノ角ゴ ProN W3"/>
      </a:defRPr>
    </a:lvl8pPr>
    <a:lvl9pPr indent="1828800" algn="ctr" defTabSz="584200">
      <a:defRPr sz="3600">
        <a:latin typeface="+mn-lt"/>
        <a:ea typeface="+mn-ea"/>
        <a:cs typeface="+mn-cs"/>
        <a:sym typeface="ヒラギノ角ゴ ProN W3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00882B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ヒラギノ角ゴ ProN W6"/>
          <a:ea typeface="ヒラギノ角ゴ ProN W6"/>
          <a:cs typeface="ヒラギノ角ゴ ProN W6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>
        <p:scale>
          <a:sx n="41" d="100"/>
          <a:sy n="41" d="100"/>
        </p:scale>
        <p:origin x="-2248" y="-712"/>
      </p:cViewPr>
      <p:guideLst>
        <p:guide orient="horz" pos="3072"/>
        <p:guide pos="409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interSettings" Target="printerSettings/printerSettings1.bin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30" name="Shape 3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2207017094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タイトル &amp; サブタイトル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 lvl="0">
              <a:defRPr sz="1800"/>
            </a:pPr>
            <a:r>
              <a:rPr sz="8000"/>
              <a:t>タイトルテキスト</a:t>
            </a:r>
          </a:p>
        </p:txBody>
      </p:sp>
      <p:sp>
        <p:nvSpPr>
          <p:cNvPr id="6" name="Shape 6"/>
          <p:cNvSpPr>
            <a:spLocks noGrp="1"/>
          </p:cNvSpPr>
          <p:nvPr>
            <p:ph type="body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 lvl="0">
              <a:defRPr sz="1800"/>
            </a:pPr>
            <a:r>
              <a:rPr sz="3200"/>
              <a:t>本文レベル1</a:t>
            </a:r>
          </a:p>
          <a:p>
            <a:pPr lvl="1">
              <a:defRPr sz="1800"/>
            </a:pPr>
            <a:r>
              <a:rPr sz="3200"/>
              <a:t>本文レベル2</a:t>
            </a:r>
          </a:p>
          <a:p>
            <a:pPr lvl="2">
              <a:defRPr sz="1800"/>
            </a:pPr>
            <a:r>
              <a:rPr sz="3200"/>
              <a:t>本文レベル3</a:t>
            </a:r>
          </a:p>
          <a:p>
            <a:pPr lvl="3">
              <a:defRPr sz="1800"/>
            </a:pPr>
            <a:r>
              <a:rPr sz="3200"/>
              <a:t>本文レベル4</a:t>
            </a:r>
          </a:p>
          <a:p>
            <a:pPr lvl="4">
              <a:defRPr sz="1800"/>
            </a:pPr>
            <a:r>
              <a:rPr sz="3200"/>
              <a:t>本文レベル 5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引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写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画像（横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>
            <a:spLocks noGrp="1"/>
          </p:cNvSpPr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 lvl="0">
              <a:defRPr sz="1800"/>
            </a:pPr>
            <a:r>
              <a:rPr sz="8000"/>
              <a:t>タイトルテキスト</a:t>
            </a:r>
          </a:p>
        </p:txBody>
      </p:sp>
      <p:sp>
        <p:nvSpPr>
          <p:cNvPr id="9" name="Shape 9"/>
          <p:cNvSpPr>
            <a:spLocks noGrp="1"/>
          </p:cNvSpPr>
          <p:nvPr>
            <p:ph type="body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 lvl="0">
              <a:defRPr sz="1800"/>
            </a:pPr>
            <a:r>
              <a:rPr sz="3200"/>
              <a:t>本文レベル1</a:t>
            </a:r>
          </a:p>
          <a:p>
            <a:pPr lvl="1">
              <a:defRPr sz="1800"/>
            </a:pPr>
            <a:r>
              <a:rPr sz="3200"/>
              <a:t>本文レベル2</a:t>
            </a:r>
          </a:p>
          <a:p>
            <a:pPr lvl="2">
              <a:defRPr sz="1800"/>
            </a:pPr>
            <a:r>
              <a:rPr sz="3200"/>
              <a:t>本文レベル3</a:t>
            </a:r>
          </a:p>
          <a:p>
            <a:pPr lvl="3">
              <a:defRPr sz="1800"/>
            </a:pPr>
            <a:r>
              <a:rPr sz="3200"/>
              <a:t>本文レベル4</a:t>
            </a:r>
          </a:p>
          <a:p>
            <a:pPr lvl="4">
              <a:defRPr sz="1800"/>
            </a:pPr>
            <a:r>
              <a:rPr sz="3200"/>
              <a:t>本文レベル 5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タイトル（中央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タイトルテキスト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画像（縦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>
            <a:spLocks noGrp="1"/>
          </p:cNvSpPr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 lvl="0">
              <a:defRPr sz="1800"/>
            </a:pPr>
            <a:r>
              <a:rPr sz="6000"/>
              <a:t>タイトルテキスト</a:t>
            </a:r>
          </a:p>
        </p:txBody>
      </p:sp>
      <p:sp>
        <p:nvSpPr>
          <p:cNvPr id="14" name="Shape 14"/>
          <p:cNvSpPr>
            <a:spLocks noGrp="1"/>
          </p:cNvSpPr>
          <p:nvPr>
            <p:ph type="body" idx="1"/>
          </p:nvPr>
        </p:nvSpPr>
        <p:spPr>
          <a:xfrm>
            <a:off x="952500" y="4762500"/>
            <a:ext cx="5334000" cy="4102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 lvl="0">
              <a:defRPr sz="1800"/>
            </a:pPr>
            <a:r>
              <a:rPr sz="3200"/>
              <a:t>本文レベル1</a:t>
            </a:r>
          </a:p>
          <a:p>
            <a:pPr lvl="1">
              <a:defRPr sz="1800"/>
            </a:pPr>
            <a:r>
              <a:rPr sz="3200"/>
              <a:t>本文レベル2</a:t>
            </a:r>
          </a:p>
          <a:p>
            <a:pPr lvl="2">
              <a:defRPr sz="1800"/>
            </a:pPr>
            <a:r>
              <a:rPr sz="3200"/>
              <a:t>本文レベル3</a:t>
            </a:r>
          </a:p>
          <a:p>
            <a:pPr lvl="3">
              <a:defRPr sz="1800"/>
            </a:pPr>
            <a:r>
              <a:rPr sz="3200"/>
              <a:t>本文レベル4</a:t>
            </a:r>
          </a:p>
          <a:p>
            <a:pPr lvl="4">
              <a:defRPr sz="1800"/>
            </a:pPr>
            <a:r>
              <a:rPr sz="3200"/>
              <a:t>本文レベル 5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タイトル（上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タイトルテキスト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タイトル &amp; 箇条書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タイトルテキスト</a:t>
            </a:r>
          </a:p>
        </p:txBody>
      </p:sp>
      <p:sp>
        <p:nvSpPr>
          <p:cNvPr id="19" name="Shape 1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600"/>
              <a:t>本文レベル1</a:t>
            </a:r>
          </a:p>
          <a:p>
            <a:pPr lvl="1">
              <a:defRPr sz="1800"/>
            </a:pPr>
            <a:r>
              <a:rPr sz="3600"/>
              <a:t>本文レベル2</a:t>
            </a:r>
          </a:p>
          <a:p>
            <a:pPr lvl="2">
              <a:defRPr sz="1800"/>
            </a:pPr>
            <a:r>
              <a:rPr sz="3600"/>
              <a:t>本文レベル3</a:t>
            </a:r>
          </a:p>
          <a:p>
            <a:pPr lvl="3">
              <a:defRPr sz="1800"/>
            </a:pPr>
            <a:r>
              <a:rPr sz="3600"/>
              <a:t>本文レベル4</a:t>
            </a:r>
          </a:p>
          <a:p>
            <a:pPr lvl="4">
              <a:defRPr sz="1800"/>
            </a:pPr>
            <a:r>
              <a:rPr sz="3600"/>
              <a:t>本文レベル 5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タイトル、箇条書き、画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タイトルテキスト</a:t>
            </a:r>
          </a:p>
        </p:txBody>
      </p:sp>
      <p:sp>
        <p:nvSpPr>
          <p:cNvPr id="22" name="Shape 22"/>
          <p:cNvSpPr>
            <a:spLocks noGrp="1"/>
          </p:cNvSpPr>
          <p:nvPr>
            <p:ph type="body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pPr lvl="0">
              <a:defRPr sz="1800"/>
            </a:pPr>
            <a:r>
              <a:rPr sz="2800"/>
              <a:t>本文レベル1</a:t>
            </a:r>
          </a:p>
          <a:p>
            <a:pPr lvl="1">
              <a:defRPr sz="1800"/>
            </a:pPr>
            <a:r>
              <a:rPr sz="2800"/>
              <a:t>本文レベル2</a:t>
            </a:r>
          </a:p>
          <a:p>
            <a:pPr lvl="2">
              <a:defRPr sz="1800"/>
            </a:pPr>
            <a:r>
              <a:rPr sz="2800"/>
              <a:t>本文レベル3</a:t>
            </a:r>
          </a:p>
          <a:p>
            <a:pPr lvl="3">
              <a:defRPr sz="1800"/>
            </a:pPr>
            <a:r>
              <a:rPr sz="2800"/>
              <a:t>本文レベル4</a:t>
            </a:r>
          </a:p>
          <a:p>
            <a:pPr lvl="4">
              <a:defRPr sz="1800"/>
            </a:pPr>
            <a:r>
              <a:rPr sz="2800"/>
              <a:t>本文レベル 5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箇条書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>
            <a:spLocks noGrp="1"/>
          </p:cNvSpPr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600"/>
              <a:t>本文レベル1</a:t>
            </a:r>
          </a:p>
          <a:p>
            <a:pPr lvl="1">
              <a:defRPr sz="1800"/>
            </a:pPr>
            <a:r>
              <a:rPr sz="3600"/>
              <a:t>本文レベル2</a:t>
            </a:r>
          </a:p>
          <a:p>
            <a:pPr lvl="2">
              <a:defRPr sz="1800"/>
            </a:pPr>
            <a:r>
              <a:rPr sz="3600"/>
              <a:t>本文レベル3</a:t>
            </a:r>
          </a:p>
          <a:p>
            <a:pPr lvl="3">
              <a:defRPr sz="1800"/>
            </a:pPr>
            <a:r>
              <a:rPr sz="3600"/>
              <a:t>本文レベル4</a:t>
            </a:r>
          </a:p>
          <a:p>
            <a:pPr lvl="4">
              <a:defRPr sz="1800"/>
            </a:pPr>
            <a:r>
              <a:rPr sz="3600"/>
              <a:t>本文レベル 5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画像（3点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/>
          <a:p>
            <a:pPr lvl="0">
              <a:defRPr sz="1800"/>
            </a:pPr>
            <a:r>
              <a:rPr sz="8000"/>
              <a:t>タイトルテキスト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/>
          <a:p>
            <a:pPr lvl="0">
              <a:defRPr sz="1800"/>
            </a:pPr>
            <a:r>
              <a:rPr sz="3600"/>
              <a:t>本文レベル1</a:t>
            </a:r>
          </a:p>
          <a:p>
            <a:pPr lvl="1">
              <a:defRPr sz="1800"/>
            </a:pPr>
            <a:r>
              <a:rPr sz="3600"/>
              <a:t>本文レベル2</a:t>
            </a:r>
          </a:p>
          <a:p>
            <a:pPr lvl="2">
              <a:defRPr sz="1800"/>
            </a:pPr>
            <a:r>
              <a:rPr sz="3600"/>
              <a:t>本文レベル3</a:t>
            </a:r>
          </a:p>
          <a:p>
            <a:pPr lvl="3">
              <a:defRPr sz="1800"/>
            </a:pPr>
            <a:r>
              <a:rPr sz="3600"/>
              <a:t>本文レベル4</a:t>
            </a:r>
          </a:p>
          <a:p>
            <a:pPr lvl="4">
              <a:defRPr sz="1800"/>
            </a:pPr>
            <a:r>
              <a:rPr sz="3600"/>
              <a:t>本文レベル 5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xmlns:p14="http://schemas.microsoft.com/office/powerpoint/2010/main" spd="med"/>
  <p:txStyles>
    <p:titleStyle>
      <a:lvl1pPr algn="ctr" defTabSz="584200">
        <a:defRPr sz="8000">
          <a:latin typeface="+mn-lt"/>
          <a:ea typeface="+mn-ea"/>
          <a:cs typeface="+mn-cs"/>
          <a:sym typeface="ヒラギノ角ゴ ProN W3"/>
        </a:defRPr>
      </a:lvl1pPr>
      <a:lvl2pPr indent="228600" algn="ctr" defTabSz="584200">
        <a:defRPr sz="8000">
          <a:latin typeface="+mn-lt"/>
          <a:ea typeface="+mn-ea"/>
          <a:cs typeface="+mn-cs"/>
          <a:sym typeface="ヒラギノ角ゴ ProN W3"/>
        </a:defRPr>
      </a:lvl2pPr>
      <a:lvl3pPr indent="457200" algn="ctr" defTabSz="584200">
        <a:defRPr sz="8000">
          <a:latin typeface="+mn-lt"/>
          <a:ea typeface="+mn-ea"/>
          <a:cs typeface="+mn-cs"/>
          <a:sym typeface="ヒラギノ角ゴ ProN W3"/>
        </a:defRPr>
      </a:lvl3pPr>
      <a:lvl4pPr indent="685800" algn="ctr" defTabSz="584200">
        <a:defRPr sz="8000">
          <a:latin typeface="+mn-lt"/>
          <a:ea typeface="+mn-ea"/>
          <a:cs typeface="+mn-cs"/>
          <a:sym typeface="ヒラギノ角ゴ ProN W3"/>
        </a:defRPr>
      </a:lvl4pPr>
      <a:lvl5pPr indent="914400" algn="ctr" defTabSz="584200">
        <a:defRPr sz="8000">
          <a:latin typeface="+mn-lt"/>
          <a:ea typeface="+mn-ea"/>
          <a:cs typeface="+mn-cs"/>
          <a:sym typeface="ヒラギノ角ゴ ProN W3"/>
        </a:defRPr>
      </a:lvl5pPr>
      <a:lvl6pPr indent="1143000" algn="ctr" defTabSz="584200">
        <a:defRPr sz="8000">
          <a:latin typeface="+mn-lt"/>
          <a:ea typeface="+mn-ea"/>
          <a:cs typeface="+mn-cs"/>
          <a:sym typeface="ヒラギノ角ゴ ProN W3"/>
        </a:defRPr>
      </a:lvl6pPr>
      <a:lvl7pPr indent="1371600" algn="ctr" defTabSz="584200">
        <a:defRPr sz="8000">
          <a:latin typeface="+mn-lt"/>
          <a:ea typeface="+mn-ea"/>
          <a:cs typeface="+mn-cs"/>
          <a:sym typeface="ヒラギノ角ゴ ProN W3"/>
        </a:defRPr>
      </a:lvl7pPr>
      <a:lvl8pPr indent="1600200" algn="ctr" defTabSz="584200">
        <a:defRPr sz="8000">
          <a:latin typeface="+mn-lt"/>
          <a:ea typeface="+mn-ea"/>
          <a:cs typeface="+mn-cs"/>
          <a:sym typeface="ヒラギノ角ゴ ProN W3"/>
        </a:defRPr>
      </a:lvl8pPr>
      <a:lvl9pPr indent="1828800" algn="ctr" defTabSz="584200">
        <a:defRPr sz="8000">
          <a:latin typeface="+mn-lt"/>
          <a:ea typeface="+mn-ea"/>
          <a:cs typeface="+mn-cs"/>
          <a:sym typeface="ヒラギノ角ゴ ProN W3"/>
        </a:defRPr>
      </a:lvl9pPr>
    </p:titleStyle>
    <p:bodyStyle>
      <a:lvl1pPr marL="4445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ヒラギノ角ゴ ProN W3"/>
        </a:defRPr>
      </a:lvl1pPr>
      <a:lvl2pPr marL="8890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ヒラギノ角ゴ ProN W3"/>
        </a:defRPr>
      </a:lvl2pPr>
      <a:lvl3pPr marL="13335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ヒラギノ角ゴ ProN W3"/>
        </a:defRPr>
      </a:lvl3pPr>
      <a:lvl4pPr marL="17780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ヒラギノ角ゴ ProN W3"/>
        </a:defRPr>
      </a:lvl4pPr>
      <a:lvl5pPr marL="22225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ヒラギノ角ゴ ProN W3"/>
        </a:defRPr>
      </a:lvl5pPr>
      <a:lvl6pPr marL="26670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ヒラギノ角ゴ ProN W3"/>
        </a:defRPr>
      </a:lvl6pPr>
      <a:lvl7pPr marL="31115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ヒラギノ角ゴ ProN W3"/>
        </a:defRPr>
      </a:lvl7pPr>
      <a:lvl8pPr marL="35560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ヒラギノ角ゴ ProN W3"/>
        </a:defRPr>
      </a:lvl8pPr>
      <a:lvl9pPr marL="40005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ヒラギノ角ゴ ProN W3"/>
        </a:defRPr>
      </a:lvl9pPr>
    </p:bodyStyle>
    <p:otherStyle>
      <a:lvl1pPr algn="ctr" defTabSz="584200">
        <a:defRPr>
          <a:solidFill>
            <a:schemeClr val="tx1"/>
          </a:solidFill>
          <a:latin typeface="+mn-lt"/>
          <a:ea typeface="+mn-ea"/>
          <a:cs typeface="+mn-cs"/>
          <a:sym typeface="ヒラギノ角ゴ ProN W3"/>
        </a:defRPr>
      </a:lvl1pPr>
      <a:lvl2pPr indent="228600" algn="ctr" defTabSz="584200">
        <a:defRPr>
          <a:solidFill>
            <a:schemeClr val="tx1"/>
          </a:solidFill>
          <a:latin typeface="+mn-lt"/>
          <a:ea typeface="+mn-ea"/>
          <a:cs typeface="+mn-cs"/>
          <a:sym typeface="ヒラギノ角ゴ ProN W3"/>
        </a:defRPr>
      </a:lvl2pPr>
      <a:lvl3pPr indent="457200" algn="ctr" defTabSz="584200">
        <a:defRPr>
          <a:solidFill>
            <a:schemeClr val="tx1"/>
          </a:solidFill>
          <a:latin typeface="+mn-lt"/>
          <a:ea typeface="+mn-ea"/>
          <a:cs typeface="+mn-cs"/>
          <a:sym typeface="ヒラギノ角ゴ ProN W3"/>
        </a:defRPr>
      </a:lvl3pPr>
      <a:lvl4pPr indent="685800" algn="ctr" defTabSz="584200">
        <a:defRPr>
          <a:solidFill>
            <a:schemeClr val="tx1"/>
          </a:solidFill>
          <a:latin typeface="+mn-lt"/>
          <a:ea typeface="+mn-ea"/>
          <a:cs typeface="+mn-cs"/>
          <a:sym typeface="ヒラギノ角ゴ ProN W3"/>
        </a:defRPr>
      </a:lvl4pPr>
      <a:lvl5pPr indent="914400" algn="ctr" defTabSz="584200">
        <a:defRPr>
          <a:solidFill>
            <a:schemeClr val="tx1"/>
          </a:solidFill>
          <a:latin typeface="+mn-lt"/>
          <a:ea typeface="+mn-ea"/>
          <a:cs typeface="+mn-cs"/>
          <a:sym typeface="ヒラギノ角ゴ ProN W3"/>
        </a:defRPr>
      </a:lvl5pPr>
      <a:lvl6pPr indent="1143000" algn="ctr" defTabSz="584200">
        <a:defRPr>
          <a:solidFill>
            <a:schemeClr val="tx1"/>
          </a:solidFill>
          <a:latin typeface="+mn-lt"/>
          <a:ea typeface="+mn-ea"/>
          <a:cs typeface="+mn-cs"/>
          <a:sym typeface="ヒラギノ角ゴ ProN W3"/>
        </a:defRPr>
      </a:lvl6pPr>
      <a:lvl7pPr indent="1371600" algn="ctr" defTabSz="584200">
        <a:defRPr>
          <a:solidFill>
            <a:schemeClr val="tx1"/>
          </a:solidFill>
          <a:latin typeface="+mn-lt"/>
          <a:ea typeface="+mn-ea"/>
          <a:cs typeface="+mn-cs"/>
          <a:sym typeface="ヒラギノ角ゴ ProN W3"/>
        </a:defRPr>
      </a:lvl7pPr>
      <a:lvl8pPr indent="1600200" algn="ctr" defTabSz="584200">
        <a:defRPr>
          <a:solidFill>
            <a:schemeClr val="tx1"/>
          </a:solidFill>
          <a:latin typeface="+mn-lt"/>
          <a:ea typeface="+mn-ea"/>
          <a:cs typeface="+mn-cs"/>
          <a:sym typeface="ヒラギノ角ゴ ProN W3"/>
        </a:defRPr>
      </a:lvl8pPr>
      <a:lvl9pPr indent="1828800" algn="ctr" defTabSz="584200">
        <a:defRPr>
          <a:solidFill>
            <a:schemeClr val="tx1"/>
          </a:solidFill>
          <a:latin typeface="+mn-lt"/>
          <a:ea typeface="+mn-ea"/>
          <a:cs typeface="+mn-cs"/>
          <a:sym typeface="ヒラギノ角ゴ ProN W3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png"/><Relationship Id="rId3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jpeg"/><Relationship Id="rId3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 descr="sheet0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004800" cy="9747656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/>
        </p:nvSpPr>
        <p:spPr>
          <a:xfrm>
            <a:off x="0" y="4826000"/>
            <a:ext cx="13004800" cy="4927600"/>
          </a:xfrm>
          <a:prstGeom prst="rect">
            <a:avLst/>
          </a:prstGeom>
          <a:solidFill>
            <a:srgbClr val="76C2BA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57" name="thezenpro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09147" y="1045851"/>
            <a:ext cx="10186506" cy="7560298"/>
          </a:xfrm>
          <a:prstGeom prst="rect">
            <a:avLst/>
          </a:prstGeom>
          <a:ln w="12700">
            <a:miter lim="400000"/>
          </a:ln>
        </p:spPr>
      </p:pic>
      <p:sp>
        <p:nvSpPr>
          <p:cNvPr id="58" name="Shape 58"/>
          <p:cNvSpPr/>
          <p:nvPr/>
        </p:nvSpPr>
        <p:spPr>
          <a:xfrm>
            <a:off x="4149089" y="7562850"/>
            <a:ext cx="4706621" cy="1206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400">
                <a:solidFill>
                  <a:srgbClr val="FFFFFF"/>
                </a:solidFill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400">
                <a:solidFill>
                  <a:srgbClr val="FFFFFF"/>
                </a:solidFill>
              </a:rPr>
              <a:t>The ZEN Pro</a:t>
            </a:r>
          </a:p>
        </p:txBody>
      </p:sp>
      <p:sp>
        <p:nvSpPr>
          <p:cNvPr id="59" name="Shape 59"/>
          <p:cNvSpPr/>
          <p:nvPr/>
        </p:nvSpPr>
        <p:spPr>
          <a:xfrm>
            <a:off x="4187558" y="8489950"/>
            <a:ext cx="4629684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300">
                <a:solidFill>
                  <a:srgbClr val="FFFFFF"/>
                </a:solidFill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300">
                <a:solidFill>
                  <a:srgbClr val="FFFFFF"/>
                </a:solidFill>
              </a:rPr>
              <a:t>for your best meditation</a:t>
            </a:r>
          </a:p>
        </p:txBody>
      </p:sp>
      <p:pic>
        <p:nvPicPr>
          <p:cNvPr id="60" name="ttl_h2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562350" y="1130300"/>
            <a:ext cx="5880100" cy="7874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/>
          <p:nvPr/>
        </p:nvSpPr>
        <p:spPr>
          <a:xfrm>
            <a:off x="0" y="-1"/>
            <a:ext cx="13004800" cy="9753601"/>
          </a:xfrm>
          <a:prstGeom prst="rect">
            <a:avLst/>
          </a:prstGeom>
          <a:solidFill>
            <a:srgbClr val="76C2BA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3" name="Shape 63"/>
          <p:cNvSpPr/>
          <p:nvPr/>
        </p:nvSpPr>
        <p:spPr>
          <a:xfrm>
            <a:off x="5746191" y="4514850"/>
            <a:ext cx="1512418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DEMO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pPr lvl="0">
              <a:defRPr sz="1800"/>
            </a:pPr>
            <a:r>
              <a:rPr sz="8000"/>
              <a:t>The ZEN Pro</a:t>
            </a:r>
          </a:p>
        </p:txBody>
      </p:sp>
      <p:sp>
        <p:nvSpPr>
          <p:cNvPr id="66" name="Shape 66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600"/>
              <a:t>JiNS MEMEのサポートにより、</a:t>
            </a:r>
            <a:br>
              <a:rPr sz="3600"/>
            </a:br>
            <a:r>
              <a:rPr sz="3600"/>
              <a:t>気分をリラックスさせ、</a:t>
            </a:r>
            <a:br>
              <a:rPr sz="3600"/>
            </a:br>
            <a:r>
              <a:rPr sz="3600"/>
              <a:t>コンセントレーションを高める</a:t>
            </a:r>
            <a:br>
              <a:rPr sz="3600"/>
            </a:br>
            <a:r>
              <a:rPr sz="3600">
                <a:solidFill>
                  <a:srgbClr val="D00D2B"/>
                </a:solidFill>
              </a:rPr>
              <a:t>新しい瞑想体験</a:t>
            </a:r>
            <a:r>
              <a:rPr sz="3600"/>
              <a:t>を実現</a:t>
            </a:r>
          </a:p>
          <a:p>
            <a:pPr lvl="0">
              <a:defRPr sz="1800"/>
            </a:pPr>
            <a:r>
              <a:rPr sz="3600"/>
              <a:t>音のマスキング効果により、</a:t>
            </a:r>
            <a:br>
              <a:rPr sz="3600"/>
            </a:br>
            <a:r>
              <a:rPr sz="3600"/>
              <a:t>あえてBGMを途切れさせることで</a:t>
            </a:r>
            <a:br>
              <a:rPr sz="3600"/>
            </a:br>
            <a:r>
              <a:rPr sz="3600">
                <a:solidFill>
                  <a:srgbClr val="D00D2B"/>
                </a:solidFill>
              </a:rPr>
              <a:t>集中していない状況を優しく伝える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11070009019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753600" cy="9753600"/>
          </a:xfrm>
          <a:prstGeom prst="rect">
            <a:avLst/>
          </a:prstGeom>
          <a:ln w="12700">
            <a:miter lim="400000"/>
          </a:ln>
        </p:spPr>
      </p:pic>
      <p:sp>
        <p:nvSpPr>
          <p:cNvPr id="69" name="Shape 69"/>
          <p:cNvSpPr/>
          <p:nvPr/>
        </p:nvSpPr>
        <p:spPr>
          <a:xfrm>
            <a:off x="7867649" y="4597400"/>
            <a:ext cx="4686301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3600"/>
              <a:t>心も体も新鮮な一日を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img_main_block01.jpg"/>
          <p:cNvPicPr/>
          <p:nvPr/>
        </p:nvPicPr>
        <p:blipFill>
          <a:blip r:embed="rId2">
            <a:extLst/>
          </a:blip>
          <a:srcRect r="83303"/>
          <a:stretch>
            <a:fillRect/>
          </a:stretch>
        </p:blipFill>
        <p:spPr>
          <a:xfrm>
            <a:off x="0" y="3386966"/>
            <a:ext cx="4680887" cy="4960754"/>
          </a:xfrm>
          <a:prstGeom prst="rect">
            <a:avLst/>
          </a:prstGeom>
          <a:ln w="12700">
            <a:miter lim="400000"/>
          </a:ln>
        </p:spPr>
      </p:pic>
      <p:pic>
        <p:nvPicPr>
          <p:cNvPr id="72" name="img_main_block01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80936" y="3386965"/>
            <a:ext cx="11339128" cy="4960870"/>
          </a:xfrm>
          <a:prstGeom prst="rect">
            <a:avLst/>
          </a:prstGeom>
          <a:ln w="12700">
            <a:miter lim="400000"/>
          </a:ln>
        </p:spPr>
      </p:pic>
      <p:sp>
        <p:nvSpPr>
          <p:cNvPr id="73" name="Shape 7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600"/>
              <a:t>メガネのかたちをした　何か</a:t>
            </a:r>
          </a:p>
          <a:p>
            <a:pPr lvl="0">
              <a:defRPr sz="1800"/>
            </a:pPr>
            <a:r>
              <a:rPr sz="3600"/>
              <a:t>自分の内面を　教えてくれる</a:t>
            </a:r>
          </a:p>
          <a:p>
            <a:pPr lvl="0">
              <a:defRPr sz="1800"/>
            </a:pPr>
            <a:r>
              <a:rPr sz="3600"/>
              <a:t>使い方しだいで　何にでもなれる</a:t>
            </a:r>
          </a:p>
        </p:txBody>
      </p:sp>
      <p:pic>
        <p:nvPicPr>
          <p:cNvPr id="74" name="ttl_h2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562350" y="1130300"/>
            <a:ext cx="5880100" cy="7874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/>
          <p:nvPr/>
        </p:nvSpPr>
        <p:spPr>
          <a:xfrm>
            <a:off x="3244849" y="7150100"/>
            <a:ext cx="6515101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3600"/>
              <a:t>ご静聴ありがとうございました</a:t>
            </a:r>
          </a:p>
        </p:txBody>
      </p:sp>
      <p:pic>
        <p:nvPicPr>
          <p:cNvPr id="77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938" y="2975236"/>
            <a:ext cx="3424924" cy="380312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IMG_2761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Shape 36"/>
          <p:cNvSpPr>
            <a:spLocks noGrp="1"/>
          </p:cNvSpPr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lang="en-US" sz="3600" dirty="0" smtClean="0"/>
              <a:t>集中していない人を集中させよう</a:t>
            </a:r>
          </a:p>
          <a:p>
            <a:pPr lvl="0">
              <a:defRPr sz="1800"/>
            </a:pPr>
            <a:r>
              <a:rPr lang="en-US" sz="3600" dirty="0" smtClean="0"/>
              <a:t>からだを動かしてコントロールにしよう</a:t>
            </a:r>
            <a:endParaRPr lang="en-US" sz="1800" dirty="0"/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 descr="sheet_b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004800" cy="9747656"/>
          </a:xfrm>
          <a:prstGeom prst="rect">
            <a:avLst/>
          </a:prstGeom>
        </p:spPr>
      </p:pic>
      <p:sp>
        <p:nvSpPr>
          <p:cNvPr id="35" name="Shape 35"/>
          <p:cNvSpPr>
            <a:spLocks noGrp="1"/>
          </p:cNvSpPr>
          <p:nvPr>
            <p:ph type="title"/>
          </p:nvPr>
        </p:nvSpPr>
        <p:spPr>
          <a:xfrm>
            <a:off x="952500" y="5990817"/>
            <a:ext cx="11099800" cy="2159000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lvl="0">
              <a:lnSpc>
                <a:spcPct val="150000"/>
              </a:lnSpc>
              <a:defRPr sz="1800"/>
            </a:pPr>
            <a:r>
              <a:rPr lang="ja-JP" altLang="en-US" sz="4000" dirty="0" smtClean="0"/>
              <a:t>それが</a:t>
            </a:r>
            <a:r>
              <a:rPr lang="en-US" sz="8000" dirty="0" smtClean="0"/>
              <a:t/>
            </a:r>
            <a:br>
              <a:rPr lang="en-US" sz="8000" dirty="0" smtClean="0"/>
            </a:br>
            <a:r>
              <a:rPr sz="8000" dirty="0" smtClean="0"/>
              <a:t>坐禅</a:t>
            </a:r>
            <a:endParaRPr sz="8000" dirty="0"/>
          </a:p>
        </p:txBody>
      </p:sp>
      <p:sp>
        <p:nvSpPr>
          <p:cNvPr id="36" name="Shape 36"/>
          <p:cNvSpPr>
            <a:spLocks noGrp="1"/>
          </p:cNvSpPr>
          <p:nvPr>
            <p:ph type="body" idx="1"/>
          </p:nvPr>
        </p:nvSpPr>
        <p:spPr>
          <a:xfrm>
            <a:off x="952500" y="719462"/>
            <a:ext cx="11099800" cy="4297582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>
              <a:defRPr sz="1800"/>
            </a:pPr>
            <a:r>
              <a:rPr lang="ja-JP" altLang="en-US" sz="3600" dirty="0" smtClean="0"/>
              <a:t>集中しない</a:t>
            </a:r>
            <a:endParaRPr lang="en-US" altLang="ja-JP" sz="3600" dirty="0" smtClean="0"/>
          </a:p>
          <a:p>
            <a:pPr lvl="0">
              <a:defRPr sz="1800"/>
            </a:pPr>
            <a:r>
              <a:rPr lang="ja-JP" altLang="en-US" sz="3600" dirty="0" smtClean="0"/>
              <a:t>体を動かさない</a:t>
            </a:r>
            <a:endParaRPr lang="en-US" sz="3600" dirty="0" smtClean="0"/>
          </a:p>
          <a:p>
            <a:pPr lvl="0">
              <a:defRPr sz="1800"/>
            </a:pPr>
            <a:r>
              <a:rPr sz="3600" dirty="0" smtClean="0"/>
              <a:t>仏教</a:t>
            </a:r>
            <a:r>
              <a:rPr sz="3600" dirty="0"/>
              <a:t>で精神統一をするための儀式</a:t>
            </a:r>
          </a:p>
          <a:p>
            <a:pPr lvl="0">
              <a:defRPr sz="1800"/>
            </a:pPr>
            <a:r>
              <a:rPr sz="3600" dirty="0"/>
              <a:t>自分を高め、無我の境地に</a:t>
            </a:r>
            <a:r>
              <a:rPr sz="3600" dirty="0" smtClean="0"/>
              <a:t>至る</a:t>
            </a:r>
            <a:endParaRPr sz="3600" dirty="0"/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 descr="sheet_b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004800" cy="9747656"/>
          </a:xfrm>
          <a:prstGeom prst="rect">
            <a:avLst/>
          </a:prstGeom>
        </p:spPr>
      </p:pic>
      <p:sp>
        <p:nvSpPr>
          <p:cNvPr id="38" name="Shape 38"/>
          <p:cNvSpPr/>
          <p:nvPr/>
        </p:nvSpPr>
        <p:spPr>
          <a:xfrm>
            <a:off x="5988049" y="4597400"/>
            <a:ext cx="1028701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ヒラギノ明朝 Pro W3"/>
                <a:ea typeface="ヒラギノ明朝 Pro W3"/>
                <a:cs typeface="ヒラギノ明朝 Pro W3"/>
                <a:sym typeface="ヒラギノ明朝 Pro W3"/>
              </a:defRPr>
            </a:lvl1pPr>
          </a:lstStyle>
          <a:p>
            <a:pPr lvl="0">
              <a:defRPr sz="1800"/>
            </a:pPr>
            <a:r>
              <a:rPr sz="3600"/>
              <a:t>デモ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 descr="sheet_bg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44"/>
            <a:ext cx="13004800" cy="9747656"/>
          </a:xfrm>
          <a:prstGeom prst="rect">
            <a:avLst/>
          </a:prstGeom>
        </p:spPr>
      </p:pic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7" name="図 6" descr="01_abou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274" y="1176951"/>
            <a:ext cx="4016606" cy="7713049"/>
          </a:xfrm>
          <a:prstGeom prst="rect">
            <a:avLst/>
          </a:prstGeom>
        </p:spPr>
      </p:pic>
      <p:pic>
        <p:nvPicPr>
          <p:cNvPr id="9" name="図 8" descr="03_wear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5880" y="1176951"/>
            <a:ext cx="4016606" cy="7713049"/>
          </a:xfrm>
          <a:prstGeom prst="rect">
            <a:avLst/>
          </a:prstGeom>
        </p:spPr>
      </p:pic>
      <p:pic>
        <p:nvPicPr>
          <p:cNvPr id="10" name="図 9" descr="06_ready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8562" y="1176951"/>
            <a:ext cx="4016606" cy="7713049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 descr="sheet_bg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44"/>
            <a:ext cx="13004800" cy="9747656"/>
          </a:xfrm>
          <a:prstGeom prst="rect">
            <a:avLst/>
          </a:prstGeom>
        </p:spPr>
      </p:pic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15" name="図 14" descr="10_sta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734522"/>
            <a:ext cx="3484358" cy="6690978"/>
          </a:xfrm>
          <a:prstGeom prst="rect">
            <a:avLst/>
          </a:prstGeom>
        </p:spPr>
      </p:pic>
      <p:pic>
        <p:nvPicPr>
          <p:cNvPr id="16" name="図 15" descr="11_plain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9640" y="1734522"/>
            <a:ext cx="3484358" cy="6690978"/>
          </a:xfrm>
          <a:prstGeom prst="rect">
            <a:avLst/>
          </a:prstGeom>
        </p:spPr>
      </p:pic>
      <p:pic>
        <p:nvPicPr>
          <p:cNvPr id="17" name="図 16" descr="12_katsu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9279" y="1734522"/>
            <a:ext cx="3484358" cy="6690978"/>
          </a:xfrm>
          <a:prstGeom prst="rect">
            <a:avLst/>
          </a:prstGeom>
        </p:spPr>
      </p:pic>
      <p:pic>
        <p:nvPicPr>
          <p:cNvPr id="18" name="図 17" descr="13_result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8918" y="1734522"/>
            <a:ext cx="3484358" cy="6690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061862"/>
      </p:ext>
    </p:extLst>
  </p:cSld>
  <p:clrMapOvr>
    <a:masterClrMapping/>
  </p:clrMapOvr>
  <p:transition xmlns:p14="http://schemas.microsoft.com/office/powerpoint/2010/main"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 descr="sheet_bg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44"/>
            <a:ext cx="13004800" cy="9747656"/>
          </a:xfrm>
          <a:prstGeom prst="rect">
            <a:avLst/>
          </a:prstGeom>
        </p:spPr>
      </p:pic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11" name="Shape 41"/>
          <p:cNvSpPr>
            <a:spLocks noGrp="1"/>
          </p:cNvSpPr>
          <p:nvPr>
            <p:ph type="body" idx="1"/>
          </p:nvPr>
        </p:nvSpPr>
        <p:spPr>
          <a:xfrm>
            <a:off x="925319" y="606295"/>
            <a:ext cx="11099800" cy="399441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lvl="0" indent="0" algn="ctr">
              <a:buNone/>
              <a:defRPr sz="1800"/>
            </a:pPr>
            <a:r>
              <a:rPr sz="3600" dirty="0" smtClean="0">
                <a:solidFill>
                  <a:schemeClr val="bg1"/>
                </a:solidFill>
              </a:rPr>
              <a:t>座禅を客観的かつ正確に判定</a:t>
            </a:r>
          </a:p>
          <a:p>
            <a:pPr marL="0" lvl="0" indent="0" algn="ctr">
              <a:buNone/>
              <a:defRPr sz="1800"/>
            </a:pPr>
            <a:r>
              <a:rPr sz="3600" dirty="0" smtClean="0">
                <a:solidFill>
                  <a:schemeClr val="bg1"/>
                </a:solidFill>
              </a:rPr>
              <a:t>あらゆる困難に耐え、無我の境地を目指</a:t>
            </a:r>
            <a:r>
              <a:rPr lang="ja-JP" altLang="en-US" sz="3600" dirty="0" smtClean="0">
                <a:solidFill>
                  <a:schemeClr val="bg1"/>
                </a:solidFill>
              </a:rPr>
              <a:t>せ</a:t>
            </a:r>
            <a:endParaRPr lang="en-US" sz="3600" dirty="0" smtClean="0">
              <a:solidFill>
                <a:schemeClr val="bg1"/>
              </a:solidFill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2439205" y="5476665"/>
            <a:ext cx="7502054" cy="171841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571500" marR="0" indent="-571500" algn="l" defTabSz="584200" rtl="0" fontAlgn="auto" latinLnBrk="1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r>
              <a:rPr kumimoji="0" lang="en-US" altLang="ja-JP" sz="36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ヒラギノ角ゴ ProN W3"/>
              </a:rPr>
              <a:t>MEME</a:t>
            </a:r>
            <a:r>
              <a:rPr kumimoji="0" lang="ja-JP" altLang="en-US" sz="36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ヒラギノ角ゴ ProN W3"/>
              </a:rPr>
              <a:t>購入時すぐに遊べる</a:t>
            </a:r>
            <a:endParaRPr kumimoji="0" lang="en-US" altLang="ja-JP" sz="3600" b="0" i="0" u="none" strike="noStrike" cap="none" spc="0" normalizeH="0" baseline="0" dirty="0" smtClean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ヒラギノ角ゴ ProN W3"/>
            </a:endParaRPr>
          </a:p>
          <a:p>
            <a:pPr marL="571500" marR="0" indent="-571500" algn="l" defTabSz="584200" rtl="0" fontAlgn="auto" latinLnBrk="1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r>
              <a:rPr lang="ja-JP" altLang="en-US" dirty="0" smtClean="0">
                <a:solidFill>
                  <a:srgbClr val="FFFFFF"/>
                </a:solidFill>
              </a:rPr>
              <a:t>友達に自慢できるパーティアプリ</a:t>
            </a:r>
            <a:endParaRPr lang="en-US" altLang="ja-JP" dirty="0" smtClean="0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/>
          <p:nvPr/>
        </p:nvSpPr>
        <p:spPr>
          <a:xfrm>
            <a:off x="0" y="-1"/>
            <a:ext cx="13004800" cy="9753601"/>
          </a:xfrm>
          <a:prstGeom prst="rect">
            <a:avLst/>
          </a:prstGeom>
          <a:solidFill>
            <a:srgbClr val="76C2BA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7" name="Shape 47"/>
          <p:cNvSpPr/>
          <p:nvPr/>
        </p:nvSpPr>
        <p:spPr>
          <a:xfrm>
            <a:off x="4819446" y="4514850"/>
            <a:ext cx="3365908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One more thing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>
            <a:spLocks noGrp="1"/>
          </p:cNvSpPr>
          <p:nvPr>
            <p:ph type="title"/>
          </p:nvPr>
        </p:nvSpPr>
        <p:spPr>
          <a:xfrm>
            <a:off x="1270000" y="2908300"/>
            <a:ext cx="10464800" cy="3302000"/>
          </a:xfrm>
          <a:prstGeom prst="rect">
            <a:avLst/>
          </a:prstGeom>
        </p:spPr>
        <p:txBody>
          <a:bodyPr/>
          <a:lstStyle>
            <a:lvl1pPr>
              <a:defRPr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pPr lvl="0">
              <a:defRPr sz="1800"/>
            </a:pPr>
            <a:r>
              <a:rPr sz="8000"/>
              <a:t>The ZEN</a:t>
            </a:r>
          </a:p>
        </p:txBody>
      </p:sp>
      <p:sp>
        <p:nvSpPr>
          <p:cNvPr id="50" name="Shape 50"/>
          <p:cNvSpPr>
            <a:spLocks noGrp="1"/>
          </p:cNvSpPr>
          <p:nvPr>
            <p:ph type="body" idx="1"/>
          </p:nvPr>
        </p:nvSpPr>
        <p:spPr>
          <a:xfrm>
            <a:off x="1270000" y="6299200"/>
            <a:ext cx="10464800" cy="1130300"/>
          </a:xfrm>
          <a:prstGeom prst="rect">
            <a:avLst/>
          </a:prstGeom>
        </p:spPr>
        <p:txBody>
          <a:bodyPr/>
          <a:lstStyle>
            <a:lvl1pPr>
              <a:defRPr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pPr lvl="0">
              <a:defRPr sz="1800"/>
            </a:pPr>
            <a:r>
              <a:rPr sz="3200"/>
              <a:t>by ZENZAGON</a:t>
            </a:r>
          </a:p>
        </p:txBody>
      </p:sp>
      <p:pic>
        <p:nvPicPr>
          <p:cNvPr id="51" name="ttl_h2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62350" y="3327400"/>
            <a:ext cx="5880100" cy="787400"/>
          </a:xfrm>
          <a:prstGeom prst="rect">
            <a:avLst/>
          </a:prstGeom>
          <a:ln w="12700">
            <a:miter lim="400000"/>
          </a:ln>
        </p:spPr>
      </p:pic>
      <p:sp>
        <p:nvSpPr>
          <p:cNvPr id="52" name="Shape 52"/>
          <p:cNvSpPr/>
          <p:nvPr/>
        </p:nvSpPr>
        <p:spPr>
          <a:xfrm>
            <a:off x="6174587" y="3968750"/>
            <a:ext cx="655626" cy="1206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400">
                <a:solidFill>
                  <a:srgbClr val="A6AAA9"/>
                </a:solidFill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400">
                <a:solidFill>
                  <a:srgbClr val="A6AAA9"/>
                </a:solidFill>
              </a:rPr>
              <a:t>×</a:t>
            </a:r>
          </a:p>
        </p:txBody>
      </p:sp>
      <p:sp>
        <p:nvSpPr>
          <p:cNvPr id="53" name="Shape 53"/>
          <p:cNvSpPr/>
          <p:nvPr/>
        </p:nvSpPr>
        <p:spPr>
          <a:xfrm rot="16200000">
            <a:off x="10464799" y="7213599"/>
            <a:ext cx="2540001" cy="254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76C2BA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4" name="Shape 54"/>
          <p:cNvSpPr/>
          <p:nvPr/>
        </p:nvSpPr>
        <p:spPr>
          <a:xfrm rot="5400000">
            <a:off x="0" y="0"/>
            <a:ext cx="2540001" cy="2540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C2C2C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xmlns:p14="http://schemas.microsoft.com/office/powerpoint/2010/main"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ヒラギノ角ゴ ProN W3"/>
        <a:ea typeface="ヒラギノ角ゴ ProN W3"/>
        <a:cs typeface="ヒラギノ角ゴ ProN W3"/>
      </a:majorFont>
      <a:minorFont>
        <a:latin typeface="ヒラギノ角ゴ ProN W3"/>
        <a:ea typeface="ヒラギノ角ゴ ProN W3"/>
        <a:cs typeface="ヒラギノ角ゴ ProN W3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ヒラギノ角ゴ ProN W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ヒラギノ角ゴ ProN W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ヒラギノ角ゴ ProN W3"/>
        <a:ea typeface="ヒラギノ角ゴ ProN W3"/>
        <a:cs typeface="ヒラギノ角ゴ ProN W3"/>
      </a:majorFont>
      <a:minorFont>
        <a:latin typeface="ヒラギノ角ゴ ProN W3"/>
        <a:ea typeface="ヒラギノ角ゴ ProN W3"/>
        <a:cs typeface="ヒラギノ角ゴ ProN W3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ヒラギノ角ゴ ProN W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ヒラギノ角ゴ ProN W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</TotalTime>
  <Words>121</Words>
  <Application>Microsoft Macintosh PowerPoint</Application>
  <PresentationFormat>ユーザー設定</PresentationFormat>
  <Paragraphs>27</Paragraphs>
  <Slides>15</Slides>
  <Notes>0</Notes>
  <HiddenSlides>0</HiddenSlides>
  <MMClips>0</MMClips>
  <ScaleCrop>false</ScaleCrop>
  <HeadingPairs>
    <vt:vector size="4" baseType="variant">
      <vt:variant>
        <vt:lpstr>テーマ</vt:lpstr>
      </vt:variant>
      <vt:variant>
        <vt:i4>1</vt:i4>
      </vt:variant>
      <vt:variant>
        <vt:lpstr>スライド タイトル</vt:lpstr>
      </vt:variant>
      <vt:variant>
        <vt:i4>15</vt:i4>
      </vt:variant>
    </vt:vector>
  </HeadingPairs>
  <TitlesOfParts>
    <vt:vector size="16" baseType="lpstr">
      <vt:lpstr>White</vt:lpstr>
      <vt:lpstr>PowerPoint プレゼンテーション</vt:lpstr>
      <vt:lpstr>PowerPoint プレゼンテーション</vt:lpstr>
      <vt:lpstr>それが 坐禅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The ZEN</vt:lpstr>
      <vt:lpstr>PowerPoint プレゼンテーション</vt:lpstr>
      <vt:lpstr>PowerPoint プレゼンテーション</vt:lpstr>
      <vt:lpstr>The ZEN Pro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cp:lastModifiedBy>kajii</cp:lastModifiedBy>
  <cp:revision>4</cp:revision>
  <dcterms:modified xsi:type="dcterms:W3CDTF">2015-04-26T04:28:10Z</dcterms:modified>
</cp:coreProperties>
</file>